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Глаголева 30" id="{18485F93-45FC-42D7-8F9D-15A95D30F667}">
          <p14:sldIdLst>
            <p14:sldId id="256"/>
            <p14:sldId id="257"/>
            <p14:sldId id="258"/>
            <p14:sldId id="259"/>
            <p14:sldId id="260"/>
          </p14:sldIdLst>
        </p14:section>
        <p14:section name="Тухачевского 21" id="{44247B3F-E51C-478A-949F-1B08611367A1}">
          <p14:sldIdLst>
            <p14:sldId id="261"/>
            <p14:sldId id="262"/>
            <p14:sldId id="263"/>
            <p14:sldId id="265"/>
            <p14:sldId id="264"/>
          </p14:sldIdLst>
        </p14:section>
        <p14:section name="тухачевского 23" id="{3465B388-3A5A-4645-A3D8-DE599E02CACA}">
          <p14:sldIdLst>
            <p14:sldId id="266"/>
            <p14:sldId id="267"/>
            <p14:sldId id="268"/>
          </p14:sldIdLst>
        </p14:section>
        <p14:section name="тухачевского 25" id="{7C4445AC-101B-40CB-99C7-604BEC3C0B0E}">
          <p14:sldIdLst>
            <p14:sldId id="269"/>
            <p14:sldId id="270"/>
            <p14:sldId id="271"/>
            <p14:sldId id="272"/>
          </p14:sldIdLst>
        </p14:section>
        <p14:section name="Берзарина 23" id="{9852E6BE-C663-40CC-BDCA-E7B81C4E8694}">
          <p14:sldIdLst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82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bublago@outlook.com" userId="d25cfc87f914aca6" providerId="LiveId" clId="{E9422D55-EC74-4F92-BDEE-6ABE5C748DF7}"/>
    <pc:docChg chg="custSel addSld delSld modSld addSection modSection">
      <pc:chgData name="gbublago@outlook.com" userId="d25cfc87f914aca6" providerId="LiveId" clId="{E9422D55-EC74-4F92-BDEE-6ABE5C748DF7}" dt="2026-09-02T09:53:49.243" v="157" actId="14100"/>
      <pc:docMkLst>
        <pc:docMk/>
      </pc:docMkLst>
      <pc:sldChg chg="modSp mod">
        <pc:chgData name="gbublago@outlook.com" userId="d25cfc87f914aca6" providerId="LiveId" clId="{E9422D55-EC74-4F92-BDEE-6ABE5C748DF7}" dt="2026-09-02T05:50:20.907" v="98" actId="14100"/>
        <pc:sldMkLst>
          <pc:docMk/>
          <pc:sldMk cId="1580546433" sldId="256"/>
        </pc:sldMkLst>
        <pc:picChg chg="mod">
          <ac:chgData name="gbublago@outlook.com" userId="d25cfc87f914aca6" providerId="LiveId" clId="{E9422D55-EC74-4F92-BDEE-6ABE5C748DF7}" dt="2026-09-02T05:50:20.907" v="98" actId="14100"/>
          <ac:picMkLst>
            <pc:docMk/>
            <pc:sldMk cId="1580546433" sldId="256"/>
            <ac:picMk id="15" creationId="{5ABE8DE4-320C-FAA7-F5F8-93FBBEB7A05A}"/>
          </ac:picMkLst>
        </pc:picChg>
      </pc:sldChg>
      <pc:sldChg chg="modSp mod">
        <pc:chgData name="gbublago@outlook.com" userId="d25cfc87f914aca6" providerId="LiveId" clId="{E9422D55-EC74-4F92-BDEE-6ABE5C748DF7}" dt="2026-09-02T05:50:30.752" v="101" actId="14100"/>
        <pc:sldMkLst>
          <pc:docMk/>
          <pc:sldMk cId="54728098" sldId="257"/>
        </pc:sldMkLst>
        <pc:picChg chg="mod">
          <ac:chgData name="gbublago@outlook.com" userId="d25cfc87f914aca6" providerId="LiveId" clId="{E9422D55-EC74-4F92-BDEE-6ABE5C748DF7}" dt="2026-09-02T05:50:30.752" v="101" actId="14100"/>
          <ac:picMkLst>
            <pc:docMk/>
            <pc:sldMk cId="54728098" sldId="257"/>
            <ac:picMk id="4" creationId="{404465D4-4FDE-B6E6-0D03-3E87B9E629BB}"/>
          </ac:picMkLst>
        </pc:picChg>
        <pc:picChg chg="mod">
          <ac:chgData name="gbublago@outlook.com" userId="d25cfc87f914aca6" providerId="LiveId" clId="{E9422D55-EC74-4F92-BDEE-6ABE5C748DF7}" dt="2026-09-02T05:50:27.569" v="100" actId="14100"/>
          <ac:picMkLst>
            <pc:docMk/>
            <pc:sldMk cId="54728098" sldId="257"/>
            <ac:picMk id="9" creationId="{4B3CF5BB-61DE-C199-EAC1-AADFD128A26C}"/>
          </ac:picMkLst>
        </pc:picChg>
      </pc:sldChg>
      <pc:sldChg chg="modSp mod">
        <pc:chgData name="gbublago@outlook.com" userId="d25cfc87f914aca6" providerId="LiveId" clId="{E9422D55-EC74-4F92-BDEE-6ABE5C748DF7}" dt="2026-09-02T05:50:34.927" v="102" actId="14100"/>
        <pc:sldMkLst>
          <pc:docMk/>
          <pc:sldMk cId="3001447011" sldId="258"/>
        </pc:sldMkLst>
        <pc:picChg chg="mod">
          <ac:chgData name="gbublago@outlook.com" userId="d25cfc87f914aca6" providerId="LiveId" clId="{E9422D55-EC74-4F92-BDEE-6ABE5C748DF7}" dt="2026-09-02T05:50:34.927" v="102" actId="14100"/>
          <ac:picMkLst>
            <pc:docMk/>
            <pc:sldMk cId="3001447011" sldId="258"/>
            <ac:picMk id="10" creationId="{1C7FCB5F-3A90-5E58-A707-5C21A809BAF8}"/>
          </ac:picMkLst>
        </pc:picChg>
      </pc:sldChg>
      <pc:sldChg chg="modSp mod">
        <pc:chgData name="gbublago@outlook.com" userId="d25cfc87f914aca6" providerId="LiveId" clId="{E9422D55-EC74-4F92-BDEE-6ABE5C748DF7}" dt="2026-09-02T05:51:24.616" v="106" actId="14100"/>
        <pc:sldMkLst>
          <pc:docMk/>
          <pc:sldMk cId="326261199" sldId="267"/>
        </pc:sldMkLst>
        <pc:picChg chg="mod modCrop">
          <ac:chgData name="gbublago@outlook.com" userId="d25cfc87f914aca6" providerId="LiveId" clId="{E9422D55-EC74-4F92-BDEE-6ABE5C748DF7}" dt="2026-09-02T05:51:19.146" v="104" actId="14100"/>
          <ac:picMkLst>
            <pc:docMk/>
            <pc:sldMk cId="326261199" sldId="267"/>
            <ac:picMk id="9" creationId="{D4B7B195-1C45-BB9B-AB3A-102BF8C2F328}"/>
          </ac:picMkLst>
        </pc:picChg>
        <pc:picChg chg="mod">
          <ac:chgData name="gbublago@outlook.com" userId="d25cfc87f914aca6" providerId="LiveId" clId="{E9422D55-EC74-4F92-BDEE-6ABE5C748DF7}" dt="2026-09-02T05:51:24.616" v="106" actId="14100"/>
          <ac:picMkLst>
            <pc:docMk/>
            <pc:sldMk cId="326261199" sldId="267"/>
            <ac:picMk id="15" creationId="{61DA2FF7-E4A5-61FB-46A4-CA4A08277C5B}"/>
          </ac:picMkLst>
        </pc:picChg>
      </pc:sldChg>
      <pc:sldChg chg="modSp mod">
        <pc:chgData name="gbublago@outlook.com" userId="d25cfc87f914aca6" providerId="LiveId" clId="{E9422D55-EC74-4F92-BDEE-6ABE5C748DF7}" dt="2026-09-02T05:51:34.664" v="107" actId="14100"/>
        <pc:sldMkLst>
          <pc:docMk/>
          <pc:sldMk cId="1631844433" sldId="268"/>
        </pc:sldMkLst>
        <pc:picChg chg="mod">
          <ac:chgData name="gbublago@outlook.com" userId="d25cfc87f914aca6" providerId="LiveId" clId="{E9422D55-EC74-4F92-BDEE-6ABE5C748DF7}" dt="2026-09-02T05:51:34.664" v="107" actId="14100"/>
          <ac:picMkLst>
            <pc:docMk/>
            <pc:sldMk cId="1631844433" sldId="268"/>
            <ac:picMk id="5" creationId="{B97FCE37-6E6B-4CC7-D89E-D10B8FF23CA7}"/>
          </ac:picMkLst>
        </pc:picChg>
      </pc:sldChg>
      <pc:sldChg chg="modSp mod">
        <pc:chgData name="gbublago@outlook.com" userId="d25cfc87f914aca6" providerId="LiveId" clId="{E9422D55-EC74-4F92-BDEE-6ABE5C748DF7}" dt="2026-09-02T05:51:44.678" v="109" actId="14100"/>
        <pc:sldMkLst>
          <pc:docMk/>
          <pc:sldMk cId="113446323" sldId="269"/>
        </pc:sldMkLst>
        <pc:picChg chg="mod">
          <ac:chgData name="gbublago@outlook.com" userId="d25cfc87f914aca6" providerId="LiveId" clId="{E9422D55-EC74-4F92-BDEE-6ABE5C748DF7}" dt="2026-09-02T05:51:44.678" v="109" actId="14100"/>
          <ac:picMkLst>
            <pc:docMk/>
            <pc:sldMk cId="113446323" sldId="269"/>
            <ac:picMk id="16" creationId="{77702BD4-4D5E-5212-282B-EF939BB1DEDA}"/>
          </ac:picMkLst>
        </pc:picChg>
      </pc:sldChg>
      <pc:sldChg chg="addSp delSp modSp add mod">
        <pc:chgData name="gbublago@outlook.com" userId="d25cfc87f914aca6" providerId="LiveId" clId="{E9422D55-EC74-4F92-BDEE-6ABE5C748DF7}" dt="2026-09-02T05:45:26.388" v="55" actId="1076"/>
        <pc:sldMkLst>
          <pc:docMk/>
          <pc:sldMk cId="3352522502" sldId="273"/>
        </pc:sldMkLst>
        <pc:spChg chg="mod">
          <ac:chgData name="gbublago@outlook.com" userId="d25cfc87f914aca6" providerId="LiveId" clId="{E9422D55-EC74-4F92-BDEE-6ABE5C748DF7}" dt="2026-09-02T05:42:38.416" v="16" actId="20577"/>
          <ac:spMkLst>
            <pc:docMk/>
            <pc:sldMk cId="3352522502" sldId="273"/>
            <ac:spMk id="2" creationId="{B27C6923-DE4F-481F-B44E-8F771CDBE836}"/>
          </ac:spMkLst>
        </pc:spChg>
        <pc:picChg chg="add mod">
          <ac:chgData name="gbublago@outlook.com" userId="d25cfc87f914aca6" providerId="LiveId" clId="{E9422D55-EC74-4F92-BDEE-6ABE5C748DF7}" dt="2026-09-02T05:43:49.433" v="28" actId="1076"/>
          <ac:picMkLst>
            <pc:docMk/>
            <pc:sldMk cId="3352522502" sldId="273"/>
            <ac:picMk id="4" creationId="{AEDC8A08-92E9-4A32-A539-50340C58D336}"/>
          </ac:picMkLst>
        </pc:picChg>
        <pc:picChg chg="add mod modCrop">
          <ac:chgData name="gbublago@outlook.com" userId="d25cfc87f914aca6" providerId="LiveId" clId="{E9422D55-EC74-4F92-BDEE-6ABE5C748DF7}" dt="2026-09-02T05:44:22.310" v="36" actId="1076"/>
          <ac:picMkLst>
            <pc:docMk/>
            <pc:sldMk cId="3352522502" sldId="273"/>
            <ac:picMk id="5" creationId="{D61E70BF-F21E-7323-E9F3-F79338208CA3}"/>
          </ac:picMkLst>
        </pc:picChg>
        <pc:picChg chg="del">
          <ac:chgData name="gbublago@outlook.com" userId="d25cfc87f914aca6" providerId="LiveId" clId="{E9422D55-EC74-4F92-BDEE-6ABE5C748DF7}" dt="2026-09-02T05:42:42.428" v="17" actId="478"/>
          <ac:picMkLst>
            <pc:docMk/>
            <pc:sldMk cId="3352522502" sldId="273"/>
            <ac:picMk id="6" creationId="{317C79E3-B4E3-7D5C-C41E-604081E8B6EA}"/>
          </ac:picMkLst>
        </pc:picChg>
        <pc:picChg chg="del">
          <ac:chgData name="gbublago@outlook.com" userId="d25cfc87f914aca6" providerId="LiveId" clId="{E9422D55-EC74-4F92-BDEE-6ABE5C748DF7}" dt="2026-09-02T05:43:50.975" v="29" actId="478"/>
          <ac:picMkLst>
            <pc:docMk/>
            <pc:sldMk cId="3352522502" sldId="273"/>
            <ac:picMk id="10" creationId="{AA1C0A63-0C2D-DABC-B087-C10F2F1271C4}"/>
          </ac:picMkLst>
        </pc:picChg>
        <pc:picChg chg="add mod">
          <ac:chgData name="gbublago@outlook.com" userId="d25cfc87f914aca6" providerId="LiveId" clId="{E9422D55-EC74-4F92-BDEE-6ABE5C748DF7}" dt="2026-09-02T05:44:44.375" v="43" actId="1076"/>
          <ac:picMkLst>
            <pc:docMk/>
            <pc:sldMk cId="3352522502" sldId="273"/>
            <ac:picMk id="11" creationId="{0F541267-77F0-D1DB-82F5-E38A8A41BE23}"/>
          </ac:picMkLst>
        </pc:picChg>
        <pc:picChg chg="add del">
          <ac:chgData name="gbublago@outlook.com" userId="d25cfc87f914aca6" providerId="LiveId" clId="{E9422D55-EC74-4F92-BDEE-6ABE5C748DF7}" dt="2026-09-02T05:44:54.239" v="46" actId="478"/>
          <ac:picMkLst>
            <pc:docMk/>
            <pc:sldMk cId="3352522502" sldId="273"/>
            <ac:picMk id="12" creationId="{0C804418-ACDA-649C-182D-98EB2B10732C}"/>
          </ac:picMkLst>
        </pc:picChg>
        <pc:picChg chg="del">
          <ac:chgData name="gbublago@outlook.com" userId="d25cfc87f914aca6" providerId="LiveId" clId="{E9422D55-EC74-4F92-BDEE-6ABE5C748DF7}" dt="2026-09-02T05:44:23.950" v="37" actId="478"/>
          <ac:picMkLst>
            <pc:docMk/>
            <pc:sldMk cId="3352522502" sldId="273"/>
            <ac:picMk id="13" creationId="{BE663E36-47C5-39E1-0521-10519BABD58E}"/>
          </ac:picMkLst>
        </pc:picChg>
        <pc:picChg chg="del">
          <ac:chgData name="gbublago@outlook.com" userId="d25cfc87f914aca6" providerId="LiveId" clId="{E9422D55-EC74-4F92-BDEE-6ABE5C748DF7}" dt="2026-09-02T05:44:45.726" v="44" actId="478"/>
          <ac:picMkLst>
            <pc:docMk/>
            <pc:sldMk cId="3352522502" sldId="273"/>
            <ac:picMk id="14" creationId="{A7BD43C4-2259-DC12-B66D-D3487B78494C}"/>
          </ac:picMkLst>
        </pc:picChg>
        <pc:picChg chg="add mod modCrop">
          <ac:chgData name="gbublago@outlook.com" userId="d25cfc87f914aca6" providerId="LiveId" clId="{E9422D55-EC74-4F92-BDEE-6ABE5C748DF7}" dt="2026-09-02T05:45:26.388" v="55" actId="1076"/>
          <ac:picMkLst>
            <pc:docMk/>
            <pc:sldMk cId="3352522502" sldId="273"/>
            <ac:picMk id="15" creationId="{4038F7CD-2DFA-C128-07EA-A5B1C5DAD54E}"/>
          </ac:picMkLst>
        </pc:picChg>
      </pc:sldChg>
      <pc:sldChg chg="addSp delSp modSp add mod">
        <pc:chgData name="gbublago@outlook.com" userId="d25cfc87f914aca6" providerId="LiveId" clId="{E9422D55-EC74-4F92-BDEE-6ABE5C748DF7}" dt="2026-09-02T05:47:53.462" v="90" actId="1076"/>
        <pc:sldMkLst>
          <pc:docMk/>
          <pc:sldMk cId="3610527374" sldId="274"/>
        </pc:sldMkLst>
        <pc:picChg chg="del">
          <ac:chgData name="gbublago@outlook.com" userId="d25cfc87f914aca6" providerId="LiveId" clId="{E9422D55-EC74-4F92-BDEE-6ABE5C748DF7}" dt="2026-09-02T05:45:34.846" v="57" actId="478"/>
          <ac:picMkLst>
            <pc:docMk/>
            <pc:sldMk cId="3610527374" sldId="274"/>
            <ac:picMk id="4" creationId="{1C1C7FD0-9864-AEB5-1C47-D029253AEB1F}"/>
          </ac:picMkLst>
        </pc:picChg>
        <pc:picChg chg="del">
          <ac:chgData name="gbublago@outlook.com" userId="d25cfc87f914aca6" providerId="LiveId" clId="{E9422D55-EC74-4F92-BDEE-6ABE5C748DF7}" dt="2026-09-02T05:46:00.319" v="65" actId="478"/>
          <ac:picMkLst>
            <pc:docMk/>
            <pc:sldMk cId="3610527374" sldId="274"/>
            <ac:picMk id="5" creationId="{499A7518-7C3E-72D6-43C3-574B15F5099B}"/>
          </ac:picMkLst>
        </pc:picChg>
        <pc:picChg chg="add mod">
          <ac:chgData name="gbublago@outlook.com" userId="d25cfc87f914aca6" providerId="LiveId" clId="{E9422D55-EC74-4F92-BDEE-6ABE5C748DF7}" dt="2026-09-02T05:45:59.072" v="64" actId="1076"/>
          <ac:picMkLst>
            <pc:docMk/>
            <pc:sldMk cId="3610527374" sldId="274"/>
            <ac:picMk id="6" creationId="{EA3B4B90-4163-9921-23F0-C215E508E6C1}"/>
          </ac:picMkLst>
        </pc:picChg>
        <pc:picChg chg="add mod">
          <ac:chgData name="gbublago@outlook.com" userId="d25cfc87f914aca6" providerId="LiveId" clId="{E9422D55-EC74-4F92-BDEE-6ABE5C748DF7}" dt="2026-09-02T05:47:52.196" v="89" actId="1076"/>
          <ac:picMkLst>
            <pc:docMk/>
            <pc:sldMk cId="3610527374" sldId="274"/>
            <ac:picMk id="9" creationId="{F5EE14E6-6F41-7F6D-9579-7C9CB3240273}"/>
          </ac:picMkLst>
        </pc:picChg>
        <pc:picChg chg="del">
          <ac:chgData name="gbublago@outlook.com" userId="d25cfc87f914aca6" providerId="LiveId" clId="{E9422D55-EC74-4F92-BDEE-6ABE5C748DF7}" dt="2026-09-02T05:46:25.438" v="70" actId="478"/>
          <ac:picMkLst>
            <pc:docMk/>
            <pc:sldMk cId="3610527374" sldId="274"/>
            <ac:picMk id="11" creationId="{B42355B4-E63B-4397-BBE0-ED666BB550A9}"/>
          </ac:picMkLst>
        </pc:picChg>
        <pc:picChg chg="add mod">
          <ac:chgData name="gbublago@outlook.com" userId="d25cfc87f914aca6" providerId="LiveId" clId="{E9422D55-EC74-4F92-BDEE-6ABE5C748DF7}" dt="2026-09-02T05:47:06.450" v="76" actId="1076"/>
          <ac:picMkLst>
            <pc:docMk/>
            <pc:sldMk cId="3610527374" sldId="274"/>
            <ac:picMk id="12" creationId="{94F49ED3-79E9-04D8-124B-A39734C3FD45}"/>
          </ac:picMkLst>
        </pc:picChg>
        <pc:picChg chg="add mod modCrop">
          <ac:chgData name="gbublago@outlook.com" userId="d25cfc87f914aca6" providerId="LiveId" clId="{E9422D55-EC74-4F92-BDEE-6ABE5C748DF7}" dt="2026-09-02T05:47:53.462" v="90" actId="1076"/>
          <ac:picMkLst>
            <pc:docMk/>
            <pc:sldMk cId="3610527374" sldId="274"/>
            <ac:picMk id="13" creationId="{321777EC-8908-0040-2F28-72F1482B9C9A}"/>
          </ac:picMkLst>
        </pc:picChg>
        <pc:picChg chg="del mod">
          <ac:chgData name="gbublago@outlook.com" userId="d25cfc87f914aca6" providerId="LiveId" clId="{E9422D55-EC74-4F92-BDEE-6ABE5C748DF7}" dt="2026-09-02T05:47:07.502" v="78" actId="478"/>
          <ac:picMkLst>
            <pc:docMk/>
            <pc:sldMk cId="3610527374" sldId="274"/>
            <ac:picMk id="15" creationId="{6ED09B52-D052-E9D2-F252-8F5D11F32783}"/>
          </ac:picMkLst>
        </pc:picChg>
      </pc:sldChg>
      <pc:sldChg chg="addSp delSp modSp add mod">
        <pc:chgData name="gbublago@outlook.com" userId="d25cfc87f914aca6" providerId="LiveId" clId="{E9422D55-EC74-4F92-BDEE-6ABE5C748DF7}" dt="2026-09-02T09:53:49.243" v="157" actId="14100"/>
        <pc:sldMkLst>
          <pc:docMk/>
          <pc:sldMk cId="333191910" sldId="275"/>
        </pc:sldMkLst>
        <pc:picChg chg="add del mod">
          <ac:chgData name="gbublago@outlook.com" userId="d25cfc87f914aca6" providerId="LiveId" clId="{E9422D55-EC74-4F92-BDEE-6ABE5C748DF7}" dt="2026-09-02T09:49:27.885" v="120" actId="478"/>
          <ac:picMkLst>
            <pc:docMk/>
            <pc:sldMk cId="333191910" sldId="275"/>
            <ac:picMk id="4" creationId="{6582920A-A854-DFAC-354E-6633546DBD2E}"/>
          </ac:picMkLst>
        </pc:picChg>
        <pc:picChg chg="del">
          <ac:chgData name="gbublago@outlook.com" userId="d25cfc87f914aca6" providerId="LiveId" clId="{E9422D55-EC74-4F92-BDEE-6ABE5C748DF7}" dt="2026-09-02T09:48:20.214" v="111" actId="478"/>
          <ac:picMkLst>
            <pc:docMk/>
            <pc:sldMk cId="333191910" sldId="275"/>
            <ac:picMk id="6" creationId="{858F00D2-ED25-00CE-991D-C019F7B13701}"/>
          </ac:picMkLst>
        </pc:picChg>
        <pc:picChg chg="del">
          <ac:chgData name="gbublago@outlook.com" userId="d25cfc87f914aca6" providerId="LiveId" clId="{E9422D55-EC74-4F92-BDEE-6ABE5C748DF7}" dt="2026-09-02T09:49:03.645" v="119" actId="478"/>
          <ac:picMkLst>
            <pc:docMk/>
            <pc:sldMk cId="333191910" sldId="275"/>
            <ac:picMk id="9" creationId="{7C832F26-C9CB-A71D-9B19-F26B0E011165}"/>
          </ac:picMkLst>
        </pc:picChg>
        <pc:picChg chg="add mod">
          <ac:chgData name="gbublago@outlook.com" userId="d25cfc87f914aca6" providerId="LiveId" clId="{E9422D55-EC74-4F92-BDEE-6ABE5C748DF7}" dt="2026-09-02T09:52:47.988" v="148" actId="1076"/>
          <ac:picMkLst>
            <pc:docMk/>
            <pc:sldMk cId="333191910" sldId="275"/>
            <ac:picMk id="10" creationId="{0BE5D4EC-1F77-B74F-5EAD-5EDB0556E7C6}"/>
          </ac:picMkLst>
        </pc:picChg>
        <pc:picChg chg="add mod">
          <ac:chgData name="gbublago@outlook.com" userId="d25cfc87f914aca6" providerId="LiveId" clId="{E9422D55-EC74-4F92-BDEE-6ABE5C748DF7}" dt="2026-09-02T09:52:55.935" v="151" actId="14100"/>
          <ac:picMkLst>
            <pc:docMk/>
            <pc:sldMk cId="333191910" sldId="275"/>
            <ac:picMk id="11" creationId="{8DE6AE51-4A28-970B-DC1F-9B95EC4AC284}"/>
          </ac:picMkLst>
        </pc:picChg>
        <pc:picChg chg="del">
          <ac:chgData name="gbublago@outlook.com" userId="d25cfc87f914aca6" providerId="LiveId" clId="{E9422D55-EC74-4F92-BDEE-6ABE5C748DF7}" dt="2026-09-02T09:50:09.981" v="132" actId="478"/>
          <ac:picMkLst>
            <pc:docMk/>
            <pc:sldMk cId="333191910" sldId="275"/>
            <ac:picMk id="12" creationId="{AE0E4D2E-21B4-E3EE-D4FF-0A3FF1305D35}"/>
          </ac:picMkLst>
        </pc:picChg>
        <pc:picChg chg="del">
          <ac:chgData name="gbublago@outlook.com" userId="d25cfc87f914aca6" providerId="LiveId" clId="{E9422D55-EC74-4F92-BDEE-6ABE5C748DF7}" dt="2026-09-02T09:51:39.070" v="133" actId="478"/>
          <ac:picMkLst>
            <pc:docMk/>
            <pc:sldMk cId="333191910" sldId="275"/>
            <ac:picMk id="13" creationId="{8BCF8F5D-5C7B-AB7F-1B90-EBDBD645A768}"/>
          </ac:picMkLst>
        </pc:picChg>
        <pc:picChg chg="add del mod">
          <ac:chgData name="gbublago@outlook.com" userId="d25cfc87f914aca6" providerId="LiveId" clId="{E9422D55-EC74-4F92-BDEE-6ABE5C748DF7}" dt="2026-09-02T09:53:36.318" v="153" actId="478"/>
          <ac:picMkLst>
            <pc:docMk/>
            <pc:sldMk cId="333191910" sldId="275"/>
            <ac:picMk id="14" creationId="{6C1686B7-3273-77E9-0D93-9566B63B2079}"/>
          </ac:picMkLst>
        </pc:picChg>
        <pc:picChg chg="add mod">
          <ac:chgData name="gbublago@outlook.com" userId="d25cfc87f914aca6" providerId="LiveId" clId="{E9422D55-EC74-4F92-BDEE-6ABE5C748DF7}" dt="2026-09-02T09:52:52.745" v="150" actId="1076"/>
          <ac:picMkLst>
            <pc:docMk/>
            <pc:sldMk cId="333191910" sldId="275"/>
            <ac:picMk id="16" creationId="{59985A6B-3F8E-5C53-B2F0-CEDE516695E3}"/>
          </ac:picMkLst>
        </pc:picChg>
        <pc:picChg chg="add mod">
          <ac:chgData name="gbublago@outlook.com" userId="d25cfc87f914aca6" providerId="LiveId" clId="{E9422D55-EC74-4F92-BDEE-6ABE5C748DF7}" dt="2026-09-02T09:53:49.243" v="157" actId="14100"/>
          <ac:picMkLst>
            <pc:docMk/>
            <pc:sldMk cId="333191910" sldId="275"/>
            <ac:picMk id="17" creationId="{FBDD3103-C325-EC8D-4FB6-BE7965B8A8B5}"/>
          </ac:picMkLst>
        </pc:picChg>
      </pc:sldChg>
      <pc:sldChg chg="addSp delSp modSp add del mod">
        <pc:chgData name="gbublago@outlook.com" userId="d25cfc87f914aca6" providerId="LiveId" clId="{E9422D55-EC74-4F92-BDEE-6ABE5C748DF7}" dt="2026-09-02T05:49:49.637" v="96" actId="2696"/>
        <pc:sldMkLst>
          <pc:docMk/>
          <pc:sldMk cId="2471776290" sldId="275"/>
        </pc:sldMkLst>
        <pc:picChg chg="add del mod">
          <ac:chgData name="gbublago@outlook.com" userId="d25cfc87f914aca6" providerId="LiveId" clId="{E9422D55-EC74-4F92-BDEE-6ABE5C748DF7}" dt="2026-09-02T05:48:21.998" v="95" actId="478"/>
          <ac:picMkLst>
            <pc:docMk/>
            <pc:sldMk cId="2471776290" sldId="275"/>
            <ac:picMk id="4" creationId="{8BD72F90-649E-93DE-7EA1-1608BE15FE9B}"/>
          </ac:picMkLst>
        </pc:picChg>
        <pc:picChg chg="del">
          <ac:chgData name="gbublago@outlook.com" userId="d25cfc87f914aca6" providerId="LiveId" clId="{E9422D55-EC74-4F92-BDEE-6ABE5C748DF7}" dt="2026-09-02T05:47:59.678" v="92" actId="478"/>
          <ac:picMkLst>
            <pc:docMk/>
            <pc:sldMk cId="2471776290" sldId="275"/>
            <ac:picMk id="6" creationId="{681F197D-DF15-0B18-DA86-6BF8CB10163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EFD2A-E9C2-4C40-B61F-1EBEF8222CF7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347FF-E1F8-4239-A4CF-38DA9B3A7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31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47FF-E1F8-4239-A4CF-38DA9B3A745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99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B925E-234C-A370-541F-97763DAB6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489FBFC-751F-EB8B-795E-8E9302E72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902B45F-EE09-49A0-2502-A68CBF51A5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9851CD2-2319-1EF8-0EF3-D8704EBA94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47FF-E1F8-4239-A4CF-38DA9B3A745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258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DC28E-126B-339A-2275-F7C989F20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1E6FEDA-D519-D57D-068A-01739578C4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8A8F2617-E7D4-3F31-6D64-C2340C2A2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09B0BC-95C9-0464-BD67-AFC560DA1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47FF-E1F8-4239-A4CF-38DA9B3A745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790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DB511-6FDE-4F69-BAE9-C3476345D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45C2857-2ADF-AD68-BF1A-B3D2EBE4A8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AE89EAE-A252-7FEF-4864-C6E5F5A04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C1CC1A-846E-C1A1-4F35-AAFF3E26C7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47FF-E1F8-4239-A4CF-38DA9B3A745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7906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F0251-06B4-FF43-C679-85F5310E6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B6A99C1-9576-E477-C2FA-6C8AC6FE8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64A552-6FB9-E46A-BC3D-111B84902D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ABEE1D-8D09-F3B9-7B0D-9993F8335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47FF-E1F8-4239-A4CF-38DA9B3A745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619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47311-85AF-06EA-85ED-A6B65ACBB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AD627D5-07E4-296D-A446-72BE5C896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E9182B-3B5B-C7C9-7FDA-77E41669B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589BB6-801F-3733-268E-477FA6AF99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D347FF-E1F8-4239-A4CF-38DA9B3A745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54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013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63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597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85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2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70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62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39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57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783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25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E5BB3-BBC6-45DE-95D3-8AD9DCF1097B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93C02-B0B1-4CF3-BC99-6F50519F19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29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jpg"/><Relationship Id="rId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6.png"/><Relationship Id="rId5" Type="http://schemas.openxmlformats.org/officeDocument/2006/relationships/image" Target="../media/image65.jpg"/><Relationship Id="rId4" Type="http://schemas.openxmlformats.org/officeDocument/2006/relationships/image" Target="../media/image6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png"/><Relationship Id="rId5" Type="http://schemas.openxmlformats.org/officeDocument/2006/relationships/image" Target="../media/image71.jp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Генерала Глаголева, д.30, к.1-3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000C38-4F2A-8C16-301B-F53651EAED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1085564"/>
            <a:ext cx="3565382" cy="267371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BA6A94E-A06F-353A-243F-49EA34E442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8" y="4072467"/>
            <a:ext cx="3565383" cy="267356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276940-165A-3280-38BE-780690B959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087" y="1081426"/>
            <a:ext cx="3565382" cy="267784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ABE8DE4-320C-FAA7-F5F8-93FBBEB7A05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53"/>
          <a:stretch>
            <a:fillRect/>
          </a:stretch>
        </p:blipFill>
        <p:spPr bwMode="auto">
          <a:xfrm>
            <a:off x="7307087" y="3952548"/>
            <a:ext cx="3565382" cy="27934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80546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A0084-980B-6EF7-71AB-C0270E22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9F62EF-760D-86DE-892C-C95E799C0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Генерала Глаголева, д.30, к.1-3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98E1F4-EB5A-6DFD-CBE2-240DDD83FF69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FE44B-C278-A494-458E-4A5A7664D1FE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1CEF63-0511-1720-DF0B-0A52E20E5D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1095564"/>
            <a:ext cx="3565382" cy="26740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4465D4-4FDE-B6E6-0D03-3E87B9E62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84"/>
          <a:stretch>
            <a:fillRect/>
          </a:stretch>
        </p:blipFill>
        <p:spPr>
          <a:xfrm>
            <a:off x="7658331" y="1002416"/>
            <a:ext cx="3314470" cy="286033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756DC89-6125-2DBF-8A61-B70A69FBA4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9" y="4012206"/>
            <a:ext cx="3565382" cy="26741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3CF5BB-61DE-C199-EAC1-AADFD128A2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82" b="11561"/>
          <a:stretch>
            <a:fillRect/>
          </a:stretch>
        </p:blipFill>
        <p:spPr>
          <a:xfrm>
            <a:off x="7658331" y="4004866"/>
            <a:ext cx="3314470" cy="2681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8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D735E-7DDC-E3D0-BD57-492A63EDF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550AB-E269-8A0F-7CE9-F31665BF8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Генерала Глаголева, д.30, к.1-3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1A5971-9722-6D9A-BDBA-564FB07EF86A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88E408-8237-3493-2ABE-976FB766AB94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336A89-A4C6-7DC3-97A9-A926AF7523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64" y="1139442"/>
            <a:ext cx="3290652" cy="246775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C7FCB5F-3A90-5E58-A707-5C21A809BA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3" b="15148"/>
          <a:stretch>
            <a:fillRect/>
          </a:stretch>
        </p:blipFill>
        <p:spPr>
          <a:xfrm>
            <a:off x="7803465" y="1060075"/>
            <a:ext cx="3290652" cy="26264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DF3A18-A1D8-B2DF-1F74-637D58933C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565" y="4043629"/>
            <a:ext cx="3290652" cy="246788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CA6D1A-0C26-E843-1FC2-40E0035FBB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465" y="4043629"/>
            <a:ext cx="3304990" cy="24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47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CD210-39AC-A48D-1066-B5CE7C956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750B7-1FEB-C5BB-BADD-F923DD174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Генерала Глаголева, д.30, к.1-3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E41E0F-4A1D-AFFA-401F-2B559616FF8B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9F3C18-B6ED-99F8-B28B-2C2D22C6740A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7B31ED-2C50-6C36-5F6A-368AA78B33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64" y="1063430"/>
            <a:ext cx="3544976" cy="26586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02870D-5DEA-16AF-DDDF-9FDB1AABE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64" y="3969840"/>
            <a:ext cx="3544976" cy="265828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F61CDA-325F-FE2B-CE6B-FFF2B528D3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279" y="1018421"/>
            <a:ext cx="3665003" cy="274863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F02C94-5291-E9ED-49A5-7E0A84B40F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279" y="3936331"/>
            <a:ext cx="3665003" cy="274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887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72E3F-2FC0-F0A8-52BA-EFE986455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4EF67-8B03-8871-3D1B-7729FBA32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Генерала Глаголева, д.30, к.1-3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02C486-279E-FD3F-AE04-E46CCD11D18A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3131E4-FC05-8550-0D20-86C008774FE3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3A8F8C8-67FB-A017-F585-952C4CFC36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93" y="1139442"/>
            <a:ext cx="3544976" cy="26585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C538B50-724E-0D2F-EAED-35E58EADEA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066" y="1095564"/>
            <a:ext cx="3693428" cy="276984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1C14AE-9EA6-EB83-8AF5-769AAFAC6E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93" y="3982709"/>
            <a:ext cx="3571652" cy="267838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A9FA1B-0FCB-96AD-6036-C955225661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065" y="3959812"/>
            <a:ext cx="3693427" cy="276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040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991F7-B75D-71C4-2623-22B2ABF32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6F6C4-BE81-DAE4-905C-6FCD05503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д.21,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280C53-CB44-006D-2751-E24179B5E0E8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0FD653-3D49-9C7E-63BC-BE0D659140A6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7A769A-7D22-EF1D-A493-560542F9F0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7" y="1095564"/>
            <a:ext cx="3611872" cy="27089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7DAB4CB-8A49-097D-EA4E-CD4AD08438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55"/>
          <a:stretch>
            <a:fillRect/>
          </a:stretch>
        </p:blipFill>
        <p:spPr>
          <a:xfrm>
            <a:off x="7573832" y="998431"/>
            <a:ext cx="3051897" cy="290316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4BC52C7-6BE2-7DE2-BE1C-BE55965278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7" y="3901600"/>
            <a:ext cx="3611872" cy="270890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AC06F5C-F7DD-2CC5-0499-25D9395698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420"/>
          <a:stretch>
            <a:fillRect/>
          </a:stretch>
        </p:blipFill>
        <p:spPr>
          <a:xfrm>
            <a:off x="7573832" y="4047520"/>
            <a:ext cx="3051897" cy="27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194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8D501-D170-3E89-C322-4FECA5888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B5B0CA-477C-0EBC-700C-CAC7F180C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д.21,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1836E-EE5E-DC2C-9504-575A7F38B9C8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466221-B5D0-3FAB-4671-7FEDF66240FF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4A258E-8D1F-02EF-62A1-0A94EA331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8" y="1024838"/>
            <a:ext cx="3611872" cy="27089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59BA71-B469-454C-34E9-ECE56E5C5D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5237"/>
          <a:stretch>
            <a:fillRect/>
          </a:stretch>
        </p:blipFill>
        <p:spPr>
          <a:xfrm>
            <a:off x="7388225" y="1012841"/>
            <a:ext cx="3423110" cy="27209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E65B010-8CEA-4098-F274-F2C6BFB0E8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8" y="3910262"/>
            <a:ext cx="3673642" cy="275523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C1F0386-079F-2000-9643-23C833BD5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2751"/>
          <a:stretch>
            <a:fillRect/>
          </a:stretch>
        </p:blipFill>
        <p:spPr>
          <a:xfrm>
            <a:off x="7388225" y="3846227"/>
            <a:ext cx="3423110" cy="288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45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3DE7D-8A62-17CB-763F-589A2A1E6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3FC62-926C-91F0-5FB1-EEF9403B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д.21,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6EB3A2-57C0-872C-666C-915FBD46A5E4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50817A-BE64-3EA2-E3D1-D43BF510B7FD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AE38A22-6C66-286E-F246-F72FFF132C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8" y="1090995"/>
            <a:ext cx="3673642" cy="27552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CFDB3F-C049-5AF7-680F-FC5BFD81A1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4021"/>
          <a:stretch>
            <a:fillRect/>
          </a:stretch>
        </p:blipFill>
        <p:spPr>
          <a:xfrm>
            <a:off x="7164200" y="1023936"/>
            <a:ext cx="3871162" cy="28893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1BEF572-EBC1-51C9-C020-FF2D790498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8" y="3913286"/>
            <a:ext cx="3673642" cy="275523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FF487EB-604C-716A-65D7-D3888203E0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38" b="23876"/>
          <a:stretch>
            <a:fillRect/>
          </a:stretch>
        </p:blipFill>
        <p:spPr>
          <a:xfrm>
            <a:off x="7164200" y="3977898"/>
            <a:ext cx="3871162" cy="269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35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99FDA-E18D-7DE6-92F7-C78EB95F6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D8077-E08D-E3F5-9AF9-991CBF9AD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д.21,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BFE8E4-1FA3-01C0-B07B-46D93BC07EAA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11F791-EF1D-9BA1-DDD8-43A84D9A05D1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7F56118-80F5-5DD2-A9F4-0738194923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7" y="1002587"/>
            <a:ext cx="3673647" cy="275523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965105D-4908-2059-E2F5-1FCC26141C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486"/>
          <a:stretch>
            <a:fillRect/>
          </a:stretch>
        </p:blipFill>
        <p:spPr>
          <a:xfrm>
            <a:off x="7194062" y="1002587"/>
            <a:ext cx="3811437" cy="275523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B72F55-6550-54B2-436C-B30C122E8C1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155" b="22930"/>
          <a:stretch>
            <a:fillRect/>
          </a:stretch>
        </p:blipFill>
        <p:spPr>
          <a:xfrm>
            <a:off x="7194062" y="3878855"/>
            <a:ext cx="3811437" cy="276820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7FB69E6-F552-0145-A06F-D02BDBEB11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7" y="3878855"/>
            <a:ext cx="3690935" cy="276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294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8624-8B7E-5813-B29B-F3345EB8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EE888-BE7C-0F2C-C306-458E26055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д.21,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3868D7-05CA-BCBE-06F8-AC79551DD943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28CF37-1837-D593-0429-0E3B0AE4E54D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29526D-C1EB-C515-0171-53EC155928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8" y="1002588"/>
            <a:ext cx="3673643" cy="27552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11C755-B206-3E75-965B-B149CFE7BF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89" b="26693"/>
          <a:stretch>
            <a:fillRect/>
          </a:stretch>
        </p:blipFill>
        <p:spPr>
          <a:xfrm>
            <a:off x="7262959" y="1002588"/>
            <a:ext cx="3673643" cy="275523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2BF235-D9BB-C3A2-71B7-49CA10D53F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057" y="3913285"/>
            <a:ext cx="3673643" cy="275523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1AA54D-5568-6012-0751-FE4B4EC9C2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908" b="31497"/>
          <a:stretch>
            <a:fillRect/>
          </a:stretch>
        </p:blipFill>
        <p:spPr>
          <a:xfrm>
            <a:off x="7262959" y="3949243"/>
            <a:ext cx="3673642" cy="268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91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C6539-34F4-E875-CDA6-5723B0043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8CEE7F-2831-65DA-F298-3722649DE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д.23,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908A0-E6FE-9CEB-B47D-2BF4E6E56677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37882-9D15-07E8-FFBC-C7439F50A030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387457-64C6-4F6E-872E-654A385699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1002587"/>
            <a:ext cx="3690934" cy="27682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C82357-641C-7FA4-4066-F57E73F567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73" b="31508"/>
          <a:stretch>
            <a:fillRect/>
          </a:stretch>
        </p:blipFill>
        <p:spPr>
          <a:xfrm>
            <a:off x="7334354" y="991755"/>
            <a:ext cx="3530851" cy="277903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3FE439A-B89A-146E-B43A-E7D1744D91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3878855"/>
            <a:ext cx="3690934" cy="276820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6930AB0E-AD92-58DC-CBC4-CDBDB5BA1E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975" b="16277"/>
          <a:stretch>
            <a:fillRect/>
          </a:stretch>
        </p:blipFill>
        <p:spPr>
          <a:xfrm>
            <a:off x="7334354" y="3878855"/>
            <a:ext cx="3530851" cy="278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84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393C6-1E8B-F1F8-6C3A-2312CCD14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A3F24-E949-2A8B-A8CD-B7EB82C56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д.23,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89445D-FB99-A396-E30B-08FDF699F3E9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ACF4D7-4EA8-7DF7-81E5-71D96F97FE2E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F16F0E-5120-F427-68F3-28F8451DB3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1095564"/>
            <a:ext cx="3690934" cy="27682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B7B195-1C45-BB9B-AB3A-102BF8C2F3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401"/>
          <a:stretch>
            <a:fillRect/>
          </a:stretch>
        </p:blipFill>
        <p:spPr>
          <a:xfrm>
            <a:off x="7145876" y="1084931"/>
            <a:ext cx="3887810" cy="277883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74FB27B-026F-E288-C299-6A64738656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4069799"/>
            <a:ext cx="3691492" cy="27682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1DA2FF7-E4A5-61FB-46A4-CA4A08277C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034" b="8335"/>
          <a:stretch>
            <a:fillRect/>
          </a:stretch>
        </p:blipFill>
        <p:spPr>
          <a:xfrm>
            <a:off x="7145876" y="4172816"/>
            <a:ext cx="3887810" cy="256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1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77BA1-73CE-15A2-8707-B1E0406A6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5D1AC-0BC3-BAF8-325A-F0E152988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д.23, к.1-2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DD5B76-697E-5B63-4E99-E566D25AC9F5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2227D3-2163-46C5-A530-7842ACBFCC89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2A5DC1-8B7B-53EF-CF15-51393332E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30" y="1344413"/>
            <a:ext cx="4602902" cy="34521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7FCE37-6E6B-4CC7-D89E-D10B8FF23C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870" b="35511"/>
          <a:stretch>
            <a:fillRect/>
          </a:stretch>
        </p:blipFill>
        <p:spPr>
          <a:xfrm>
            <a:off x="7066581" y="1344413"/>
            <a:ext cx="4423089" cy="345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44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8F307-EC95-41D1-706C-7E34B3B71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469A1C-509C-ABAA-B602-01072EC7E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д.25, к.2-3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407D8D-0626-48E6-B046-DF3B66EBAEE7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5B0A19-4240-E647-ADF2-3A0D31A064EC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BDAFD4-CA47-2934-0903-84BB11ED9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1139442"/>
            <a:ext cx="3717601" cy="278820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2F1053-1A75-E05D-D6BE-FF7E5A6528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201"/>
          <a:stretch>
            <a:fillRect/>
          </a:stretch>
        </p:blipFill>
        <p:spPr>
          <a:xfrm>
            <a:off x="7328783" y="1095564"/>
            <a:ext cx="3541995" cy="28320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A8B4A68-4729-84A1-2BD0-B645543CEA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3971521"/>
            <a:ext cx="3717601" cy="278820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7702BD4-4D5E-5212-282B-EF939BB1DED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149" b="4623"/>
          <a:stretch>
            <a:fillRect/>
          </a:stretch>
        </p:blipFill>
        <p:spPr>
          <a:xfrm>
            <a:off x="7328782" y="3971521"/>
            <a:ext cx="3541995" cy="278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6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4E657-D356-D6A8-52F3-E8B718BB6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53BD27-B9FA-54D8-493D-A4EF880C4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д.25, к.2-3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54E593-57E3-F34D-FF22-3C3FC0BACFE1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82D41A-09B4-BA5F-2212-4429FE60A124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E154A7-F686-12A9-1537-0865E9C641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1095563"/>
            <a:ext cx="3776106" cy="28320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43E6F4-6C09-CDE4-9ECA-2ADF05581F2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245" b="18222"/>
          <a:stretch>
            <a:fillRect/>
          </a:stretch>
        </p:blipFill>
        <p:spPr>
          <a:xfrm>
            <a:off x="7400558" y="1005028"/>
            <a:ext cx="3398445" cy="28327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A1D311D-4B4B-0E5E-78F8-B5E31C3F7C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314" y="3971521"/>
            <a:ext cx="3776106" cy="28320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D5F81F8-80AE-2EB9-2391-0E0CC2E621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5997" b="14108"/>
          <a:stretch>
            <a:fillRect/>
          </a:stretch>
        </p:blipFill>
        <p:spPr>
          <a:xfrm>
            <a:off x="7400558" y="3971521"/>
            <a:ext cx="3398446" cy="2738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39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F2568-435A-C9D1-27A2-CB45F2578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763E33-4605-A3C1-5EF0-25E49A7B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д.25, к.2-3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B49C7A-77D9-1747-064F-45451D2E63F9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D7C65-134F-1776-B8FC-6767DCD7B9BB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56AD4A-590F-2494-1210-33AD0F2A94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28" y="1005731"/>
            <a:ext cx="3776105" cy="283207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876774B-F4EC-31BB-AE47-E741B1E598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937" b="6454"/>
          <a:stretch>
            <a:fillRect/>
          </a:stretch>
        </p:blipFill>
        <p:spPr>
          <a:xfrm>
            <a:off x="7400558" y="1005731"/>
            <a:ext cx="3644380" cy="29205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470ECAA-E189-2B62-D9D1-BB55716A22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43" y="3913838"/>
            <a:ext cx="3805473" cy="28541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2CA5B2B-99B0-C221-A789-64467970F2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531" b="17324"/>
          <a:stretch>
            <a:fillRect/>
          </a:stretch>
        </p:blipFill>
        <p:spPr>
          <a:xfrm>
            <a:off x="7400557" y="4003896"/>
            <a:ext cx="3644379" cy="276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26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D24A6-E00E-3427-FAF2-8E05F9ED0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5AC4B0-E601-6301-B183-64D0F7D0D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Маршала Тухачевского, д.25, к.2-3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96C363-A0DC-250A-8128-30B9ACB92969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3B7C0D-27D7-10A1-3799-07309FB6EC5D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B06748C-D06A-9D4F-8805-DFA81AAA8F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28" y="1005731"/>
            <a:ext cx="3776105" cy="283207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3E2BF7-0B09-1284-D396-D80055DFECD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937" b="6454"/>
          <a:stretch>
            <a:fillRect/>
          </a:stretch>
        </p:blipFill>
        <p:spPr>
          <a:xfrm>
            <a:off x="7400558" y="1005731"/>
            <a:ext cx="3644380" cy="292058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1BD6AB0-A702-FA88-386E-FB38CF7E677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43" y="3913838"/>
            <a:ext cx="3805473" cy="285410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D923248-870A-7E52-EB88-4AC6F541EC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531" b="17324"/>
          <a:stretch>
            <a:fillRect/>
          </a:stretch>
        </p:blipFill>
        <p:spPr>
          <a:xfrm>
            <a:off x="7400557" y="4003896"/>
            <a:ext cx="3644379" cy="276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76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455F8-7938-BE74-6857-3D892956D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7C6923-DE4F-481F-B44E-8F771CDBE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Берзарина, д.23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107AF7-BD64-A4E0-7B48-4FA89C99B74D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967AFC-8770-8DF0-8D89-769A4B173D6D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DC8A08-92E9-4A32-A539-50340C58D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43" y="1005731"/>
            <a:ext cx="3805473" cy="28541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1E70BF-F21E-7323-E9F3-F79338208C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913"/>
          <a:stretch>
            <a:fillRect/>
          </a:stretch>
        </p:blipFill>
        <p:spPr>
          <a:xfrm>
            <a:off x="7506241" y="1010016"/>
            <a:ext cx="3433009" cy="284982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F541267-77F0-D1DB-82F5-E38A8A41BE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42" y="3944602"/>
            <a:ext cx="3805473" cy="285410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038F7CD-2DFA-C128-07EA-A5B1C5DAD54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4359"/>
          <a:stretch>
            <a:fillRect/>
          </a:stretch>
        </p:blipFill>
        <p:spPr>
          <a:xfrm>
            <a:off x="7506241" y="3944602"/>
            <a:ext cx="3433009" cy="277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522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4E01A-C566-1DA9-E44C-8BC569AE0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3DC46-A7D4-2871-D9E9-7A8F42CEB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Берзарина, д.23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3391B4-6467-9240-9073-F1C446E4DD52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8973D0-EEDF-DE0F-5476-FF5921271D2A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4F49ED3-79E9-04D8-124B-A39734C3F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45" y="1227779"/>
            <a:ext cx="3805472" cy="285410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21777EC-8908-0040-2F28-72F1482B9C9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12" b="24047"/>
          <a:stretch>
            <a:fillRect/>
          </a:stretch>
        </p:blipFill>
        <p:spPr>
          <a:xfrm>
            <a:off x="6968316" y="1227779"/>
            <a:ext cx="3805471" cy="285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27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84ECB-1F9B-33E9-B089-E63AAEB7D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D4928B-4768-1E57-35D9-83573B37A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0" y="20001"/>
            <a:ext cx="12192000" cy="597876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ул.</a:t>
            </a:r>
            <a:r>
              <a:rPr lang="ru-RU" sz="2800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Берзарина, д.23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2C6D77-39BE-1A6E-A1F7-6AC8FE09C987}"/>
              </a:ext>
            </a:extLst>
          </p:cNvPr>
          <p:cNvSpPr txBox="1"/>
          <p:nvPr/>
        </p:nvSpPr>
        <p:spPr>
          <a:xfrm>
            <a:off x="10000" y="541566"/>
            <a:ext cx="59875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DA8FD-08CF-ED91-23BC-79A763BE446C}"/>
              </a:ext>
            </a:extLst>
          </p:cNvPr>
          <p:cNvSpPr txBox="1"/>
          <p:nvPr/>
        </p:nvSpPr>
        <p:spPr>
          <a:xfrm>
            <a:off x="5997562" y="541566"/>
            <a:ext cx="6204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E5D4EC-1F77-B74F-5EAD-5EDB0556E7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83" y="4051111"/>
            <a:ext cx="3663460" cy="27475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E6AE51-4A28-970B-DC1F-9B95EC4AC28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9056" y="1197006"/>
            <a:ext cx="3663461" cy="274759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9985A6B-3F8E-5C53-B2F0-CEDE516695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81" y="1197006"/>
            <a:ext cx="3663461" cy="27475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BDD3103-C325-EC8D-4FB6-BE7965B8A8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9057" y="4046044"/>
            <a:ext cx="3663460" cy="274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919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197</Words>
  <Application>Microsoft Office PowerPoint</Application>
  <PresentationFormat>Широкоэкранный</PresentationFormat>
  <Paragraphs>66</Paragraphs>
  <Slides>20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Times New Roman</vt:lpstr>
      <vt:lpstr>Тема Office</vt:lpstr>
      <vt:lpstr>ул. Генерала Глаголева, д.30, к.1-3</vt:lpstr>
      <vt:lpstr>ул. Генерала Глаголева, д.30, к.1-3</vt:lpstr>
      <vt:lpstr>ул. Генерала Глаголева, д.30, к.1-3</vt:lpstr>
      <vt:lpstr>ул. Генерала Глаголева, д.30, к.1-3</vt:lpstr>
      <vt:lpstr>ул. Генерала Глаголева, д.30, к.1-3</vt:lpstr>
      <vt:lpstr>ул. Маршала Тухачевского, д.21, к.1-2</vt:lpstr>
      <vt:lpstr>ул. Маршала Тухачевского, д.21, к.1-2</vt:lpstr>
      <vt:lpstr>ул. Маршала Тухачевского, д.21, к.1-2</vt:lpstr>
      <vt:lpstr>ул. Маршала Тухачевского, д.21, к.1-2</vt:lpstr>
      <vt:lpstr>ул. Маршала Тухачевского, д.21, к.1-2</vt:lpstr>
      <vt:lpstr>ул. Маршала Тухачевского, д.23, к.1-2</vt:lpstr>
      <vt:lpstr>ул. Маршала Тухачевского, д.23, к.1-2</vt:lpstr>
      <vt:lpstr>ул. Маршала Тухачевского, д.23, к.1-2</vt:lpstr>
      <vt:lpstr>ул. Маршала Тухачевского, д.25, к.2-3</vt:lpstr>
      <vt:lpstr>ул. Маршала Тухачевского, д.25, к.2-3</vt:lpstr>
      <vt:lpstr>ул. Маршала Тухачевского, д.25, к.2-3</vt:lpstr>
      <vt:lpstr>ул. Маршала Тухачевского, д.25, к.2-3</vt:lpstr>
      <vt:lpstr>ул. Берзарина, д.23</vt:lpstr>
      <vt:lpstr>ул. Берзарина, д.23</vt:lpstr>
      <vt:lpstr>ул. Берзарина, д.23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Досфлота, д 5, д 6</dc:title>
  <dc:creator>Александр</dc:creator>
  <cp:lastModifiedBy>Смирнова Яна Геннадьевна</cp:lastModifiedBy>
  <cp:revision>13</cp:revision>
  <dcterms:created xsi:type="dcterms:W3CDTF">2025-09-23T07:16:11Z</dcterms:created>
  <dcterms:modified xsi:type="dcterms:W3CDTF">2026-09-02T11:07:09Z</dcterms:modified>
</cp:coreProperties>
</file>